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</p:sldIdLst>
  <p:sldSz cx="9907588" cy="1791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5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069" y="2931134"/>
            <a:ext cx="8421450" cy="6235394"/>
          </a:xfrm>
        </p:spPr>
        <p:txBody>
          <a:bodyPr anchor="b"/>
          <a:lstStyle>
            <a:lvl1pPr algn="ctr">
              <a:defRPr sz="65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449" y="9406989"/>
            <a:ext cx="7430691" cy="4324145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376" indent="0" algn="ctr">
              <a:buNone/>
              <a:defRPr sz="2167"/>
            </a:lvl2pPr>
            <a:lvl3pPr marL="990752" indent="0" algn="ctr">
              <a:buNone/>
              <a:defRPr sz="1950"/>
            </a:lvl3pPr>
            <a:lvl4pPr marL="1486129" indent="0" algn="ctr">
              <a:buNone/>
              <a:defRPr sz="1734"/>
            </a:lvl4pPr>
            <a:lvl5pPr marL="1981505" indent="0" algn="ctr">
              <a:buNone/>
              <a:defRPr sz="1734"/>
            </a:lvl5pPr>
            <a:lvl6pPr marL="2476881" indent="0" algn="ctr">
              <a:buNone/>
              <a:defRPr sz="1734"/>
            </a:lvl6pPr>
            <a:lvl7pPr marL="2972257" indent="0" algn="ctr">
              <a:buNone/>
              <a:defRPr sz="1734"/>
            </a:lvl7pPr>
            <a:lvl8pPr marL="3467633" indent="0" algn="ctr">
              <a:buNone/>
              <a:defRPr sz="1734"/>
            </a:lvl8pPr>
            <a:lvl9pPr marL="3963010" indent="0" algn="ctr">
              <a:buNone/>
              <a:defRPr sz="17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314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052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0118" y="953551"/>
            <a:ext cx="2136324" cy="15178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147" y="953551"/>
            <a:ext cx="6285126" cy="1517804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31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474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987" y="4465111"/>
            <a:ext cx="8545295" cy="7450134"/>
          </a:xfrm>
        </p:spPr>
        <p:txBody>
          <a:bodyPr anchor="b"/>
          <a:lstStyle>
            <a:lvl1pPr>
              <a:defRPr sz="65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87" y="11985727"/>
            <a:ext cx="8545295" cy="3917849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376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752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6129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4pPr>
            <a:lvl5pPr marL="1981505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5pPr>
            <a:lvl6pPr marL="2476881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6pPr>
            <a:lvl7pPr marL="2972257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7pPr>
            <a:lvl8pPr marL="3467633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8pPr>
            <a:lvl9pPr marL="3963010" indent="0">
              <a:buNone/>
              <a:defRPr sz="17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739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147" y="4767755"/>
            <a:ext cx="4210725" cy="1136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5716" y="4767755"/>
            <a:ext cx="4210725" cy="1136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773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953555"/>
            <a:ext cx="8545295" cy="34618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438" y="4390482"/>
            <a:ext cx="4191373" cy="215170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376" indent="0">
              <a:buNone/>
              <a:defRPr sz="2167" b="1"/>
            </a:lvl2pPr>
            <a:lvl3pPr marL="990752" indent="0">
              <a:buNone/>
              <a:defRPr sz="1950" b="1"/>
            </a:lvl3pPr>
            <a:lvl4pPr marL="1486129" indent="0">
              <a:buNone/>
              <a:defRPr sz="1734" b="1"/>
            </a:lvl4pPr>
            <a:lvl5pPr marL="1981505" indent="0">
              <a:buNone/>
              <a:defRPr sz="1734" b="1"/>
            </a:lvl5pPr>
            <a:lvl6pPr marL="2476881" indent="0">
              <a:buNone/>
              <a:defRPr sz="1734" b="1"/>
            </a:lvl6pPr>
            <a:lvl7pPr marL="2972257" indent="0">
              <a:buNone/>
              <a:defRPr sz="1734" b="1"/>
            </a:lvl7pPr>
            <a:lvl8pPr marL="3467633" indent="0">
              <a:buNone/>
              <a:defRPr sz="1734" b="1"/>
            </a:lvl8pPr>
            <a:lvl9pPr marL="3963010" indent="0">
              <a:buNone/>
              <a:defRPr sz="17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8" y="6542189"/>
            <a:ext cx="4191373" cy="9622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5717" y="4390482"/>
            <a:ext cx="4212015" cy="215170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376" indent="0">
              <a:buNone/>
              <a:defRPr sz="2167" b="1"/>
            </a:lvl2pPr>
            <a:lvl3pPr marL="990752" indent="0">
              <a:buNone/>
              <a:defRPr sz="1950" b="1"/>
            </a:lvl3pPr>
            <a:lvl4pPr marL="1486129" indent="0">
              <a:buNone/>
              <a:defRPr sz="1734" b="1"/>
            </a:lvl4pPr>
            <a:lvl5pPr marL="1981505" indent="0">
              <a:buNone/>
              <a:defRPr sz="1734" b="1"/>
            </a:lvl5pPr>
            <a:lvl6pPr marL="2476881" indent="0">
              <a:buNone/>
              <a:defRPr sz="1734" b="1"/>
            </a:lvl6pPr>
            <a:lvl7pPr marL="2972257" indent="0">
              <a:buNone/>
              <a:defRPr sz="1734" b="1"/>
            </a:lvl7pPr>
            <a:lvl8pPr marL="3467633" indent="0">
              <a:buNone/>
              <a:defRPr sz="1734" b="1"/>
            </a:lvl8pPr>
            <a:lvl9pPr marL="3963010" indent="0">
              <a:buNone/>
              <a:defRPr sz="17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5717" y="6542189"/>
            <a:ext cx="4212015" cy="96225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965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099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475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1194012"/>
            <a:ext cx="3195455" cy="4179041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16" y="2578737"/>
            <a:ext cx="5015716" cy="12727833"/>
          </a:xfrm>
        </p:spPr>
        <p:txBody>
          <a:bodyPr/>
          <a:lstStyle>
            <a:lvl1pPr>
              <a:defRPr sz="3467"/>
            </a:lvl1pPr>
            <a:lvl2pPr>
              <a:defRPr sz="3034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5373053"/>
            <a:ext cx="3195455" cy="9954244"/>
          </a:xfrm>
        </p:spPr>
        <p:txBody>
          <a:bodyPr/>
          <a:lstStyle>
            <a:lvl1pPr marL="0" indent="0">
              <a:buNone/>
              <a:defRPr sz="1734"/>
            </a:lvl1pPr>
            <a:lvl2pPr marL="495376" indent="0">
              <a:buNone/>
              <a:defRPr sz="1517"/>
            </a:lvl2pPr>
            <a:lvl3pPr marL="990752" indent="0">
              <a:buNone/>
              <a:defRPr sz="1300"/>
            </a:lvl3pPr>
            <a:lvl4pPr marL="1486129" indent="0">
              <a:buNone/>
              <a:defRPr sz="1084"/>
            </a:lvl4pPr>
            <a:lvl5pPr marL="1981505" indent="0">
              <a:buNone/>
              <a:defRPr sz="1084"/>
            </a:lvl5pPr>
            <a:lvl6pPr marL="2476881" indent="0">
              <a:buNone/>
              <a:defRPr sz="1084"/>
            </a:lvl6pPr>
            <a:lvl7pPr marL="2972257" indent="0">
              <a:buNone/>
              <a:defRPr sz="1084"/>
            </a:lvl7pPr>
            <a:lvl8pPr marL="3467633" indent="0">
              <a:buNone/>
              <a:defRPr sz="1084"/>
            </a:lvl8pPr>
            <a:lvl9pPr marL="3963010" indent="0">
              <a:buNone/>
              <a:defRPr sz="108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498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1194012"/>
            <a:ext cx="3195455" cy="4179041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2016" y="2578737"/>
            <a:ext cx="5015716" cy="12727833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376" indent="0">
              <a:buNone/>
              <a:defRPr sz="3034"/>
            </a:lvl2pPr>
            <a:lvl3pPr marL="990752" indent="0">
              <a:buNone/>
              <a:defRPr sz="2600"/>
            </a:lvl3pPr>
            <a:lvl4pPr marL="1486129" indent="0">
              <a:buNone/>
              <a:defRPr sz="2167"/>
            </a:lvl4pPr>
            <a:lvl5pPr marL="1981505" indent="0">
              <a:buNone/>
              <a:defRPr sz="2167"/>
            </a:lvl5pPr>
            <a:lvl6pPr marL="2476881" indent="0">
              <a:buNone/>
              <a:defRPr sz="2167"/>
            </a:lvl6pPr>
            <a:lvl7pPr marL="2972257" indent="0">
              <a:buNone/>
              <a:defRPr sz="2167"/>
            </a:lvl7pPr>
            <a:lvl8pPr marL="3467633" indent="0">
              <a:buNone/>
              <a:defRPr sz="2167"/>
            </a:lvl8pPr>
            <a:lvl9pPr marL="3963010" indent="0">
              <a:buNone/>
              <a:defRPr sz="21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5373053"/>
            <a:ext cx="3195455" cy="9954244"/>
          </a:xfrm>
        </p:spPr>
        <p:txBody>
          <a:bodyPr/>
          <a:lstStyle>
            <a:lvl1pPr marL="0" indent="0">
              <a:buNone/>
              <a:defRPr sz="1734"/>
            </a:lvl1pPr>
            <a:lvl2pPr marL="495376" indent="0">
              <a:buNone/>
              <a:defRPr sz="1517"/>
            </a:lvl2pPr>
            <a:lvl3pPr marL="990752" indent="0">
              <a:buNone/>
              <a:defRPr sz="1300"/>
            </a:lvl3pPr>
            <a:lvl4pPr marL="1486129" indent="0">
              <a:buNone/>
              <a:defRPr sz="1084"/>
            </a:lvl4pPr>
            <a:lvl5pPr marL="1981505" indent="0">
              <a:buNone/>
              <a:defRPr sz="1084"/>
            </a:lvl5pPr>
            <a:lvl6pPr marL="2476881" indent="0">
              <a:buNone/>
              <a:defRPr sz="1084"/>
            </a:lvl6pPr>
            <a:lvl7pPr marL="2972257" indent="0">
              <a:buNone/>
              <a:defRPr sz="1084"/>
            </a:lvl7pPr>
            <a:lvl8pPr marL="3467633" indent="0">
              <a:buNone/>
              <a:defRPr sz="1084"/>
            </a:lvl8pPr>
            <a:lvl9pPr marL="3963010" indent="0">
              <a:buNone/>
              <a:defRPr sz="108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064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147" y="953555"/>
            <a:ext cx="8545295" cy="3461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147" y="4767755"/>
            <a:ext cx="8545295" cy="11363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147" y="16600083"/>
            <a:ext cx="2229207" cy="9535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889" y="16600083"/>
            <a:ext cx="3343811" cy="9535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34" y="16600083"/>
            <a:ext cx="2229207" cy="9535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895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90752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88" indent="-247688" algn="l" defTabSz="990752" rtl="0" eaLnBrk="1" latinLnBrk="0" hangingPunct="1">
        <a:lnSpc>
          <a:spcPct val="90000"/>
        </a:lnSpc>
        <a:spcBef>
          <a:spcPts val="1084"/>
        </a:spcBef>
        <a:buFont typeface="Arial" panose="020B0604020202020204" pitchFamily="34" charset="0"/>
        <a:buChar char="•"/>
        <a:defRPr sz="3034" kern="1200">
          <a:solidFill>
            <a:schemeClr val="tx1"/>
          </a:solidFill>
          <a:latin typeface="+mn-lt"/>
          <a:ea typeface="+mn-ea"/>
          <a:cs typeface="+mn-cs"/>
        </a:defRPr>
      </a:lvl1pPr>
      <a:lvl2pPr marL="743064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441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817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93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569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945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22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98" indent="-247688" algn="l" defTabSz="990752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76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752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6129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505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881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257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633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10" algn="l" defTabSz="990752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576262" y="0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32118" y="0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7282" y="17481550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335519" y="17481550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5400000">
            <a:off x="214313" y="17110076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rot="5400000">
            <a:off x="9693275" y="17110076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rot="5400000">
            <a:off x="9693274" y="361154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rot="5400000">
            <a:off x="214313" y="361154"/>
            <a:ext cx="0" cy="428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25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Markussen</dc:creator>
  <cp:lastModifiedBy>Jacob Markussen</cp:lastModifiedBy>
  <cp:revision>11</cp:revision>
  <dcterms:created xsi:type="dcterms:W3CDTF">2017-01-20T12:13:46Z</dcterms:created>
  <dcterms:modified xsi:type="dcterms:W3CDTF">2017-01-20T14:02:35Z</dcterms:modified>
</cp:coreProperties>
</file>