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</p:sldIdLst>
  <p:sldSz cx="18665825" cy="165750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>
        <p:scale>
          <a:sx n="125" d="100"/>
          <a:sy n="125" d="100"/>
        </p:scale>
        <p:origin x="96" y="-8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9937" y="2712637"/>
            <a:ext cx="15865951" cy="5770586"/>
          </a:xfrm>
        </p:spPr>
        <p:txBody>
          <a:bodyPr anchor="b"/>
          <a:lstStyle>
            <a:lvl1pPr algn="ctr">
              <a:defRPr sz="122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228" y="8705759"/>
            <a:ext cx="13999369" cy="4001808"/>
          </a:xfrm>
        </p:spPr>
        <p:txBody>
          <a:bodyPr/>
          <a:lstStyle>
            <a:lvl1pPr marL="0" indent="0" algn="ctr">
              <a:buNone/>
              <a:defRPr sz="4899"/>
            </a:lvl1pPr>
            <a:lvl2pPr marL="933282" indent="0" algn="ctr">
              <a:buNone/>
              <a:defRPr sz="4083"/>
            </a:lvl2pPr>
            <a:lvl3pPr marL="1866565" indent="0" algn="ctr">
              <a:buNone/>
              <a:defRPr sz="3674"/>
            </a:lvl3pPr>
            <a:lvl4pPr marL="2799847" indent="0" algn="ctr">
              <a:buNone/>
              <a:defRPr sz="3266"/>
            </a:lvl4pPr>
            <a:lvl5pPr marL="3733129" indent="0" algn="ctr">
              <a:buNone/>
              <a:defRPr sz="3266"/>
            </a:lvl5pPr>
            <a:lvl6pPr marL="4666412" indent="0" algn="ctr">
              <a:buNone/>
              <a:defRPr sz="3266"/>
            </a:lvl6pPr>
            <a:lvl7pPr marL="5599694" indent="0" algn="ctr">
              <a:buNone/>
              <a:defRPr sz="3266"/>
            </a:lvl7pPr>
            <a:lvl8pPr marL="6532977" indent="0" algn="ctr">
              <a:buNone/>
              <a:defRPr sz="3266"/>
            </a:lvl8pPr>
            <a:lvl9pPr marL="7466259" indent="0" algn="ctr">
              <a:buNone/>
              <a:defRPr sz="326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066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716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57732" y="882470"/>
            <a:ext cx="4024819" cy="140466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3276" y="882470"/>
            <a:ext cx="11841133" cy="1404662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151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62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3555" y="4132266"/>
            <a:ext cx="16099274" cy="6894775"/>
          </a:xfrm>
        </p:spPr>
        <p:txBody>
          <a:bodyPr anchor="b"/>
          <a:lstStyle>
            <a:lvl1pPr>
              <a:defRPr sz="122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3555" y="11092269"/>
            <a:ext cx="16099274" cy="3625799"/>
          </a:xfrm>
        </p:spPr>
        <p:txBody>
          <a:bodyPr/>
          <a:lstStyle>
            <a:lvl1pPr marL="0" indent="0">
              <a:buNone/>
              <a:defRPr sz="4899">
                <a:solidFill>
                  <a:schemeClr val="tx1"/>
                </a:solidFill>
              </a:defRPr>
            </a:lvl1pPr>
            <a:lvl2pPr marL="933282" indent="0">
              <a:buNone/>
              <a:defRPr sz="4083">
                <a:solidFill>
                  <a:schemeClr val="tx1">
                    <a:tint val="75000"/>
                  </a:schemeClr>
                </a:solidFill>
              </a:defRPr>
            </a:lvl2pPr>
            <a:lvl3pPr marL="1866565" indent="0">
              <a:buNone/>
              <a:defRPr sz="3674">
                <a:solidFill>
                  <a:schemeClr val="tx1">
                    <a:tint val="75000"/>
                  </a:schemeClr>
                </a:solidFill>
              </a:defRPr>
            </a:lvl3pPr>
            <a:lvl4pPr marL="2799847" indent="0">
              <a:buNone/>
              <a:defRPr sz="3266">
                <a:solidFill>
                  <a:schemeClr val="tx1">
                    <a:tint val="75000"/>
                  </a:schemeClr>
                </a:solidFill>
              </a:defRPr>
            </a:lvl4pPr>
            <a:lvl5pPr marL="3733129" indent="0">
              <a:buNone/>
              <a:defRPr sz="3266">
                <a:solidFill>
                  <a:schemeClr val="tx1">
                    <a:tint val="75000"/>
                  </a:schemeClr>
                </a:solidFill>
              </a:defRPr>
            </a:lvl5pPr>
            <a:lvl6pPr marL="4666412" indent="0">
              <a:buNone/>
              <a:defRPr sz="3266">
                <a:solidFill>
                  <a:schemeClr val="tx1">
                    <a:tint val="75000"/>
                  </a:schemeClr>
                </a:solidFill>
              </a:defRPr>
            </a:lvl6pPr>
            <a:lvl7pPr marL="5599694" indent="0">
              <a:buNone/>
              <a:defRPr sz="3266">
                <a:solidFill>
                  <a:schemeClr val="tx1">
                    <a:tint val="75000"/>
                  </a:schemeClr>
                </a:solidFill>
              </a:defRPr>
            </a:lvl7pPr>
            <a:lvl8pPr marL="6532977" indent="0">
              <a:buNone/>
              <a:defRPr sz="3266">
                <a:solidFill>
                  <a:schemeClr val="tx1">
                    <a:tint val="75000"/>
                  </a:schemeClr>
                </a:solidFill>
              </a:defRPr>
            </a:lvl8pPr>
            <a:lvl9pPr marL="7466259" indent="0">
              <a:buNone/>
              <a:defRPr sz="32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9689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3275" y="4412350"/>
            <a:ext cx="7932976" cy="105167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9574" y="4412350"/>
            <a:ext cx="7932976" cy="105167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13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07" y="882474"/>
            <a:ext cx="16099274" cy="32037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09" y="4063200"/>
            <a:ext cx="7896518" cy="1991311"/>
          </a:xfrm>
        </p:spPr>
        <p:txBody>
          <a:bodyPr anchor="b"/>
          <a:lstStyle>
            <a:lvl1pPr marL="0" indent="0">
              <a:buNone/>
              <a:defRPr sz="4899" b="1"/>
            </a:lvl1pPr>
            <a:lvl2pPr marL="933282" indent="0">
              <a:buNone/>
              <a:defRPr sz="4083" b="1"/>
            </a:lvl2pPr>
            <a:lvl3pPr marL="1866565" indent="0">
              <a:buNone/>
              <a:defRPr sz="3674" b="1"/>
            </a:lvl3pPr>
            <a:lvl4pPr marL="2799847" indent="0">
              <a:buNone/>
              <a:defRPr sz="3266" b="1"/>
            </a:lvl4pPr>
            <a:lvl5pPr marL="3733129" indent="0">
              <a:buNone/>
              <a:defRPr sz="3266" b="1"/>
            </a:lvl5pPr>
            <a:lvl6pPr marL="4666412" indent="0">
              <a:buNone/>
              <a:defRPr sz="3266" b="1"/>
            </a:lvl6pPr>
            <a:lvl7pPr marL="5599694" indent="0">
              <a:buNone/>
              <a:defRPr sz="3266" b="1"/>
            </a:lvl7pPr>
            <a:lvl8pPr marL="6532977" indent="0">
              <a:buNone/>
              <a:defRPr sz="3266" b="1"/>
            </a:lvl8pPr>
            <a:lvl9pPr marL="7466259" indent="0">
              <a:buNone/>
              <a:defRPr sz="326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5709" y="6054511"/>
            <a:ext cx="7896518" cy="89052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449575" y="4063200"/>
            <a:ext cx="7935407" cy="1991311"/>
          </a:xfrm>
        </p:spPr>
        <p:txBody>
          <a:bodyPr anchor="b"/>
          <a:lstStyle>
            <a:lvl1pPr marL="0" indent="0">
              <a:buNone/>
              <a:defRPr sz="4899" b="1"/>
            </a:lvl1pPr>
            <a:lvl2pPr marL="933282" indent="0">
              <a:buNone/>
              <a:defRPr sz="4083" b="1"/>
            </a:lvl2pPr>
            <a:lvl3pPr marL="1866565" indent="0">
              <a:buNone/>
              <a:defRPr sz="3674" b="1"/>
            </a:lvl3pPr>
            <a:lvl4pPr marL="2799847" indent="0">
              <a:buNone/>
              <a:defRPr sz="3266" b="1"/>
            </a:lvl4pPr>
            <a:lvl5pPr marL="3733129" indent="0">
              <a:buNone/>
              <a:defRPr sz="3266" b="1"/>
            </a:lvl5pPr>
            <a:lvl6pPr marL="4666412" indent="0">
              <a:buNone/>
              <a:defRPr sz="3266" b="1"/>
            </a:lvl6pPr>
            <a:lvl7pPr marL="5599694" indent="0">
              <a:buNone/>
              <a:defRPr sz="3266" b="1"/>
            </a:lvl7pPr>
            <a:lvl8pPr marL="6532977" indent="0">
              <a:buNone/>
              <a:defRPr sz="3266" b="1"/>
            </a:lvl8pPr>
            <a:lvl9pPr marL="7466259" indent="0">
              <a:buNone/>
              <a:defRPr sz="326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49575" y="6054511"/>
            <a:ext cx="7935407" cy="89052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379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023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483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07" y="1105006"/>
            <a:ext cx="6020214" cy="3867521"/>
          </a:xfrm>
        </p:spPr>
        <p:txBody>
          <a:bodyPr anchor="b"/>
          <a:lstStyle>
            <a:lvl1pPr>
              <a:defRPr sz="6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5407" y="2386509"/>
            <a:ext cx="9449574" cy="11779056"/>
          </a:xfrm>
        </p:spPr>
        <p:txBody>
          <a:bodyPr/>
          <a:lstStyle>
            <a:lvl1pPr>
              <a:defRPr sz="6532"/>
            </a:lvl1pPr>
            <a:lvl2pPr>
              <a:defRPr sz="5716"/>
            </a:lvl2pPr>
            <a:lvl3pPr>
              <a:defRPr sz="4899"/>
            </a:lvl3pPr>
            <a:lvl4pPr>
              <a:defRPr sz="4083"/>
            </a:lvl4pPr>
            <a:lvl5pPr>
              <a:defRPr sz="4083"/>
            </a:lvl5pPr>
            <a:lvl6pPr>
              <a:defRPr sz="4083"/>
            </a:lvl6pPr>
            <a:lvl7pPr>
              <a:defRPr sz="4083"/>
            </a:lvl7pPr>
            <a:lvl8pPr>
              <a:defRPr sz="4083"/>
            </a:lvl8pPr>
            <a:lvl9pPr>
              <a:defRPr sz="408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5707" y="4972527"/>
            <a:ext cx="6020214" cy="9212220"/>
          </a:xfrm>
        </p:spPr>
        <p:txBody>
          <a:bodyPr/>
          <a:lstStyle>
            <a:lvl1pPr marL="0" indent="0">
              <a:buNone/>
              <a:defRPr sz="3266"/>
            </a:lvl1pPr>
            <a:lvl2pPr marL="933282" indent="0">
              <a:buNone/>
              <a:defRPr sz="2858"/>
            </a:lvl2pPr>
            <a:lvl3pPr marL="1866565" indent="0">
              <a:buNone/>
              <a:defRPr sz="2450"/>
            </a:lvl3pPr>
            <a:lvl4pPr marL="2799847" indent="0">
              <a:buNone/>
              <a:defRPr sz="2041"/>
            </a:lvl4pPr>
            <a:lvl5pPr marL="3733129" indent="0">
              <a:buNone/>
              <a:defRPr sz="2041"/>
            </a:lvl5pPr>
            <a:lvl6pPr marL="4666412" indent="0">
              <a:buNone/>
              <a:defRPr sz="2041"/>
            </a:lvl6pPr>
            <a:lvl7pPr marL="5599694" indent="0">
              <a:buNone/>
              <a:defRPr sz="2041"/>
            </a:lvl7pPr>
            <a:lvl8pPr marL="6532977" indent="0">
              <a:buNone/>
              <a:defRPr sz="2041"/>
            </a:lvl8pPr>
            <a:lvl9pPr marL="7466259" indent="0">
              <a:buNone/>
              <a:defRPr sz="204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892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07" y="1105006"/>
            <a:ext cx="6020214" cy="3867521"/>
          </a:xfrm>
        </p:spPr>
        <p:txBody>
          <a:bodyPr anchor="b"/>
          <a:lstStyle>
            <a:lvl1pPr>
              <a:defRPr sz="65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35407" y="2386509"/>
            <a:ext cx="9449574" cy="11779056"/>
          </a:xfrm>
        </p:spPr>
        <p:txBody>
          <a:bodyPr anchor="t"/>
          <a:lstStyle>
            <a:lvl1pPr marL="0" indent="0">
              <a:buNone/>
              <a:defRPr sz="6532"/>
            </a:lvl1pPr>
            <a:lvl2pPr marL="933282" indent="0">
              <a:buNone/>
              <a:defRPr sz="5716"/>
            </a:lvl2pPr>
            <a:lvl3pPr marL="1866565" indent="0">
              <a:buNone/>
              <a:defRPr sz="4899"/>
            </a:lvl3pPr>
            <a:lvl4pPr marL="2799847" indent="0">
              <a:buNone/>
              <a:defRPr sz="4083"/>
            </a:lvl4pPr>
            <a:lvl5pPr marL="3733129" indent="0">
              <a:buNone/>
              <a:defRPr sz="4083"/>
            </a:lvl5pPr>
            <a:lvl6pPr marL="4666412" indent="0">
              <a:buNone/>
              <a:defRPr sz="4083"/>
            </a:lvl6pPr>
            <a:lvl7pPr marL="5599694" indent="0">
              <a:buNone/>
              <a:defRPr sz="4083"/>
            </a:lvl7pPr>
            <a:lvl8pPr marL="6532977" indent="0">
              <a:buNone/>
              <a:defRPr sz="4083"/>
            </a:lvl8pPr>
            <a:lvl9pPr marL="7466259" indent="0">
              <a:buNone/>
              <a:defRPr sz="408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5707" y="4972527"/>
            <a:ext cx="6020214" cy="9212220"/>
          </a:xfrm>
        </p:spPr>
        <p:txBody>
          <a:bodyPr/>
          <a:lstStyle>
            <a:lvl1pPr marL="0" indent="0">
              <a:buNone/>
              <a:defRPr sz="3266"/>
            </a:lvl1pPr>
            <a:lvl2pPr marL="933282" indent="0">
              <a:buNone/>
              <a:defRPr sz="2858"/>
            </a:lvl2pPr>
            <a:lvl3pPr marL="1866565" indent="0">
              <a:buNone/>
              <a:defRPr sz="2450"/>
            </a:lvl3pPr>
            <a:lvl4pPr marL="2799847" indent="0">
              <a:buNone/>
              <a:defRPr sz="2041"/>
            </a:lvl4pPr>
            <a:lvl5pPr marL="3733129" indent="0">
              <a:buNone/>
              <a:defRPr sz="2041"/>
            </a:lvl5pPr>
            <a:lvl6pPr marL="4666412" indent="0">
              <a:buNone/>
              <a:defRPr sz="2041"/>
            </a:lvl6pPr>
            <a:lvl7pPr marL="5599694" indent="0">
              <a:buNone/>
              <a:defRPr sz="2041"/>
            </a:lvl7pPr>
            <a:lvl8pPr marL="6532977" indent="0">
              <a:buNone/>
              <a:defRPr sz="2041"/>
            </a:lvl8pPr>
            <a:lvl9pPr marL="7466259" indent="0">
              <a:buNone/>
              <a:defRPr sz="204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787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3276" y="882474"/>
            <a:ext cx="16099274" cy="3203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3276" y="4412350"/>
            <a:ext cx="16099274" cy="10516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3275" y="15362655"/>
            <a:ext cx="4199811" cy="882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0940D-C3DF-475C-BAF8-9451151E3068}" type="datetimeFigureOut">
              <a:rPr lang="da-DK" smtClean="0"/>
              <a:t>03-02-2017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3055" y="15362655"/>
            <a:ext cx="6299716" cy="882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182739" y="15362655"/>
            <a:ext cx="4199811" cy="8824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F25AD-C95B-4C5D-8C4C-A05BCA9A85D8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435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1866565" rtl="0" eaLnBrk="1" latinLnBrk="0" hangingPunct="1">
        <a:lnSpc>
          <a:spcPct val="90000"/>
        </a:lnSpc>
        <a:spcBef>
          <a:spcPct val="0"/>
        </a:spcBef>
        <a:buNone/>
        <a:defRPr sz="89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6641" indent="-466641" algn="l" defTabSz="1866565" rtl="0" eaLnBrk="1" latinLnBrk="0" hangingPunct="1">
        <a:lnSpc>
          <a:spcPct val="90000"/>
        </a:lnSpc>
        <a:spcBef>
          <a:spcPts val="2041"/>
        </a:spcBef>
        <a:buFont typeface="Arial" panose="020B0604020202020204" pitchFamily="34" charset="0"/>
        <a:buChar char="•"/>
        <a:defRPr sz="5716" kern="1200">
          <a:solidFill>
            <a:schemeClr val="tx1"/>
          </a:solidFill>
          <a:latin typeface="+mn-lt"/>
          <a:ea typeface="+mn-ea"/>
          <a:cs typeface="+mn-cs"/>
        </a:defRPr>
      </a:lvl1pPr>
      <a:lvl2pPr marL="1399924" indent="-466641" algn="l" defTabSz="1866565" rtl="0" eaLnBrk="1" latinLnBrk="0" hangingPunct="1">
        <a:lnSpc>
          <a:spcPct val="90000"/>
        </a:lnSpc>
        <a:spcBef>
          <a:spcPts val="1021"/>
        </a:spcBef>
        <a:buFont typeface="Arial" panose="020B0604020202020204" pitchFamily="34" charset="0"/>
        <a:buChar char="•"/>
        <a:defRPr sz="4899" kern="1200">
          <a:solidFill>
            <a:schemeClr val="tx1"/>
          </a:solidFill>
          <a:latin typeface="+mn-lt"/>
          <a:ea typeface="+mn-ea"/>
          <a:cs typeface="+mn-cs"/>
        </a:defRPr>
      </a:lvl2pPr>
      <a:lvl3pPr marL="2333206" indent="-466641" algn="l" defTabSz="1866565" rtl="0" eaLnBrk="1" latinLnBrk="0" hangingPunct="1">
        <a:lnSpc>
          <a:spcPct val="90000"/>
        </a:lnSpc>
        <a:spcBef>
          <a:spcPts val="1021"/>
        </a:spcBef>
        <a:buFont typeface="Arial" panose="020B0604020202020204" pitchFamily="34" charset="0"/>
        <a:buChar char="•"/>
        <a:defRPr sz="4083" kern="1200">
          <a:solidFill>
            <a:schemeClr val="tx1"/>
          </a:solidFill>
          <a:latin typeface="+mn-lt"/>
          <a:ea typeface="+mn-ea"/>
          <a:cs typeface="+mn-cs"/>
        </a:defRPr>
      </a:lvl3pPr>
      <a:lvl4pPr marL="3266488" indent="-466641" algn="l" defTabSz="1866565" rtl="0" eaLnBrk="1" latinLnBrk="0" hangingPunct="1">
        <a:lnSpc>
          <a:spcPct val="90000"/>
        </a:lnSpc>
        <a:spcBef>
          <a:spcPts val="1021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4pPr>
      <a:lvl5pPr marL="4199771" indent="-466641" algn="l" defTabSz="1866565" rtl="0" eaLnBrk="1" latinLnBrk="0" hangingPunct="1">
        <a:lnSpc>
          <a:spcPct val="90000"/>
        </a:lnSpc>
        <a:spcBef>
          <a:spcPts val="1021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5pPr>
      <a:lvl6pPr marL="5133053" indent="-466641" algn="l" defTabSz="1866565" rtl="0" eaLnBrk="1" latinLnBrk="0" hangingPunct="1">
        <a:lnSpc>
          <a:spcPct val="90000"/>
        </a:lnSpc>
        <a:spcBef>
          <a:spcPts val="1021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6pPr>
      <a:lvl7pPr marL="6066335" indent="-466641" algn="l" defTabSz="1866565" rtl="0" eaLnBrk="1" latinLnBrk="0" hangingPunct="1">
        <a:lnSpc>
          <a:spcPct val="90000"/>
        </a:lnSpc>
        <a:spcBef>
          <a:spcPts val="1021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7pPr>
      <a:lvl8pPr marL="6999618" indent="-466641" algn="l" defTabSz="1866565" rtl="0" eaLnBrk="1" latinLnBrk="0" hangingPunct="1">
        <a:lnSpc>
          <a:spcPct val="90000"/>
        </a:lnSpc>
        <a:spcBef>
          <a:spcPts val="1021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8pPr>
      <a:lvl9pPr marL="7932900" indent="-466641" algn="l" defTabSz="1866565" rtl="0" eaLnBrk="1" latinLnBrk="0" hangingPunct="1">
        <a:lnSpc>
          <a:spcPct val="90000"/>
        </a:lnSpc>
        <a:spcBef>
          <a:spcPts val="1021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66565" rtl="0" eaLnBrk="1" latinLnBrk="0" hangingPunct="1"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933282" algn="l" defTabSz="1866565" rtl="0" eaLnBrk="1" latinLnBrk="0" hangingPunct="1">
        <a:defRPr sz="3674" kern="1200">
          <a:solidFill>
            <a:schemeClr val="tx1"/>
          </a:solidFill>
          <a:latin typeface="+mn-lt"/>
          <a:ea typeface="+mn-ea"/>
          <a:cs typeface="+mn-cs"/>
        </a:defRPr>
      </a:lvl2pPr>
      <a:lvl3pPr marL="1866565" algn="l" defTabSz="1866565" rtl="0" eaLnBrk="1" latinLnBrk="0" hangingPunct="1">
        <a:defRPr sz="3674" kern="1200">
          <a:solidFill>
            <a:schemeClr val="tx1"/>
          </a:solidFill>
          <a:latin typeface="+mn-lt"/>
          <a:ea typeface="+mn-ea"/>
          <a:cs typeface="+mn-cs"/>
        </a:defRPr>
      </a:lvl3pPr>
      <a:lvl4pPr marL="2799847" algn="l" defTabSz="1866565" rtl="0" eaLnBrk="1" latinLnBrk="0" hangingPunct="1">
        <a:defRPr sz="3674" kern="1200">
          <a:solidFill>
            <a:schemeClr val="tx1"/>
          </a:solidFill>
          <a:latin typeface="+mn-lt"/>
          <a:ea typeface="+mn-ea"/>
          <a:cs typeface="+mn-cs"/>
        </a:defRPr>
      </a:lvl4pPr>
      <a:lvl5pPr marL="3733129" algn="l" defTabSz="1866565" rtl="0" eaLnBrk="1" latinLnBrk="0" hangingPunct="1">
        <a:defRPr sz="3674" kern="1200">
          <a:solidFill>
            <a:schemeClr val="tx1"/>
          </a:solidFill>
          <a:latin typeface="+mn-lt"/>
          <a:ea typeface="+mn-ea"/>
          <a:cs typeface="+mn-cs"/>
        </a:defRPr>
      </a:lvl5pPr>
      <a:lvl6pPr marL="4666412" algn="l" defTabSz="1866565" rtl="0" eaLnBrk="1" latinLnBrk="0" hangingPunct="1">
        <a:defRPr sz="3674" kern="1200">
          <a:solidFill>
            <a:schemeClr val="tx1"/>
          </a:solidFill>
          <a:latin typeface="+mn-lt"/>
          <a:ea typeface="+mn-ea"/>
          <a:cs typeface="+mn-cs"/>
        </a:defRPr>
      </a:lvl6pPr>
      <a:lvl7pPr marL="5599694" algn="l" defTabSz="1866565" rtl="0" eaLnBrk="1" latinLnBrk="0" hangingPunct="1">
        <a:defRPr sz="3674" kern="1200">
          <a:solidFill>
            <a:schemeClr val="tx1"/>
          </a:solidFill>
          <a:latin typeface="+mn-lt"/>
          <a:ea typeface="+mn-ea"/>
          <a:cs typeface="+mn-cs"/>
        </a:defRPr>
      </a:lvl7pPr>
      <a:lvl8pPr marL="6532977" algn="l" defTabSz="1866565" rtl="0" eaLnBrk="1" latinLnBrk="0" hangingPunct="1">
        <a:defRPr sz="3674" kern="1200">
          <a:solidFill>
            <a:schemeClr val="tx1"/>
          </a:solidFill>
          <a:latin typeface="+mn-lt"/>
          <a:ea typeface="+mn-ea"/>
          <a:cs typeface="+mn-cs"/>
        </a:defRPr>
      </a:lvl8pPr>
      <a:lvl9pPr marL="7466259" algn="l" defTabSz="1866565" rtl="0" eaLnBrk="1" latinLnBrk="0" hangingPunct="1">
        <a:defRPr sz="36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527735" y="0"/>
            <a:ext cx="0" cy="3928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138385" y="0"/>
            <a:ext cx="0" cy="3928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27735" y="16182235"/>
            <a:ext cx="0" cy="3928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138385" y="16182235"/>
            <a:ext cx="0" cy="3928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 rot="5400000">
            <a:off x="195059" y="15841763"/>
            <a:ext cx="0" cy="3928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 rot="5400000">
            <a:off x="18466283" y="15841763"/>
            <a:ext cx="0" cy="3928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rot="5400000">
            <a:off x="18469399" y="331013"/>
            <a:ext cx="0" cy="3928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 rot="5400000">
            <a:off x="195994" y="331013"/>
            <a:ext cx="0" cy="3928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251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Markussen</dc:creator>
  <cp:lastModifiedBy>Jacob Markussen</cp:lastModifiedBy>
  <cp:revision>12</cp:revision>
  <dcterms:created xsi:type="dcterms:W3CDTF">2017-01-20T12:13:46Z</dcterms:created>
  <dcterms:modified xsi:type="dcterms:W3CDTF">2017-02-03T10:48:24Z</dcterms:modified>
</cp:coreProperties>
</file>