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</p:sldIdLst>
  <p:sldSz cx="16379825" cy="1447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8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8487" y="2369693"/>
            <a:ext cx="13922851" cy="5041042"/>
          </a:xfrm>
        </p:spPr>
        <p:txBody>
          <a:bodyPr anchor="b"/>
          <a:lstStyle>
            <a:lvl1pPr algn="ctr">
              <a:defRPr sz="107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7478" y="7605136"/>
            <a:ext cx="12284869" cy="3495881"/>
          </a:xfrm>
        </p:spPr>
        <p:txBody>
          <a:bodyPr/>
          <a:lstStyle>
            <a:lvl1pPr marL="0" indent="0" algn="ctr">
              <a:buNone/>
              <a:defRPr sz="4299"/>
            </a:lvl1pPr>
            <a:lvl2pPr marL="818982" indent="0" algn="ctr">
              <a:buNone/>
              <a:defRPr sz="3583"/>
            </a:lvl2pPr>
            <a:lvl3pPr marL="1637965" indent="0" algn="ctr">
              <a:buNone/>
              <a:defRPr sz="3224"/>
            </a:lvl3pPr>
            <a:lvl4pPr marL="2456947" indent="0" algn="ctr">
              <a:buNone/>
              <a:defRPr sz="2866"/>
            </a:lvl4pPr>
            <a:lvl5pPr marL="3275929" indent="0" algn="ctr">
              <a:buNone/>
              <a:defRPr sz="2866"/>
            </a:lvl5pPr>
            <a:lvl6pPr marL="4094912" indent="0" algn="ctr">
              <a:buNone/>
              <a:defRPr sz="2866"/>
            </a:lvl6pPr>
            <a:lvl7pPr marL="4913894" indent="0" algn="ctr">
              <a:buNone/>
              <a:defRPr sz="2866"/>
            </a:lvl7pPr>
            <a:lvl8pPr marL="5732877" indent="0" algn="ctr">
              <a:buNone/>
              <a:defRPr sz="2866"/>
            </a:lvl8pPr>
            <a:lvl9pPr marL="6551859" indent="0" algn="ctr">
              <a:buNone/>
              <a:defRPr sz="286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470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695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1813" y="770904"/>
            <a:ext cx="3531900" cy="122707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6114" y="770904"/>
            <a:ext cx="10390951" cy="122707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710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155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583" y="3609846"/>
            <a:ext cx="14127599" cy="6023105"/>
          </a:xfrm>
        </p:spPr>
        <p:txBody>
          <a:bodyPr anchor="b"/>
          <a:lstStyle>
            <a:lvl1pPr>
              <a:defRPr sz="107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583" y="9689932"/>
            <a:ext cx="14127599" cy="3167409"/>
          </a:xfrm>
        </p:spPr>
        <p:txBody>
          <a:bodyPr/>
          <a:lstStyle>
            <a:lvl1pPr marL="0" indent="0">
              <a:buNone/>
              <a:defRPr sz="4299">
                <a:solidFill>
                  <a:schemeClr val="tx1"/>
                </a:solidFill>
              </a:defRPr>
            </a:lvl1pPr>
            <a:lvl2pPr marL="818982" indent="0">
              <a:buNone/>
              <a:defRPr sz="3583">
                <a:solidFill>
                  <a:schemeClr val="tx1">
                    <a:tint val="75000"/>
                  </a:schemeClr>
                </a:solidFill>
              </a:defRPr>
            </a:lvl2pPr>
            <a:lvl3pPr marL="1637965" indent="0">
              <a:buNone/>
              <a:defRPr sz="3224">
                <a:solidFill>
                  <a:schemeClr val="tx1">
                    <a:tint val="75000"/>
                  </a:schemeClr>
                </a:solidFill>
              </a:defRPr>
            </a:lvl3pPr>
            <a:lvl4pPr marL="2456947" indent="0">
              <a:buNone/>
              <a:defRPr sz="2866">
                <a:solidFill>
                  <a:schemeClr val="tx1">
                    <a:tint val="75000"/>
                  </a:schemeClr>
                </a:solidFill>
              </a:defRPr>
            </a:lvl4pPr>
            <a:lvl5pPr marL="3275929" indent="0">
              <a:buNone/>
              <a:defRPr sz="2866">
                <a:solidFill>
                  <a:schemeClr val="tx1">
                    <a:tint val="75000"/>
                  </a:schemeClr>
                </a:solidFill>
              </a:defRPr>
            </a:lvl5pPr>
            <a:lvl6pPr marL="4094912" indent="0">
              <a:buNone/>
              <a:defRPr sz="2866">
                <a:solidFill>
                  <a:schemeClr val="tx1">
                    <a:tint val="75000"/>
                  </a:schemeClr>
                </a:solidFill>
              </a:defRPr>
            </a:lvl6pPr>
            <a:lvl7pPr marL="4913894" indent="0">
              <a:buNone/>
              <a:defRPr sz="2866">
                <a:solidFill>
                  <a:schemeClr val="tx1">
                    <a:tint val="75000"/>
                  </a:schemeClr>
                </a:solidFill>
              </a:defRPr>
            </a:lvl7pPr>
            <a:lvl8pPr marL="5732877" indent="0">
              <a:buNone/>
              <a:defRPr sz="2866">
                <a:solidFill>
                  <a:schemeClr val="tx1">
                    <a:tint val="75000"/>
                  </a:schemeClr>
                </a:solidFill>
              </a:defRPr>
            </a:lvl8pPr>
            <a:lvl9pPr marL="6551859" indent="0">
              <a:buNone/>
              <a:defRPr sz="28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933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6113" y="3854520"/>
            <a:ext cx="6961426" cy="91871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92286" y="3854520"/>
            <a:ext cx="6961426" cy="91871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98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246" y="770907"/>
            <a:ext cx="14127599" cy="27987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248" y="3549511"/>
            <a:ext cx="6929433" cy="1739561"/>
          </a:xfrm>
        </p:spPr>
        <p:txBody>
          <a:bodyPr anchor="b"/>
          <a:lstStyle>
            <a:lvl1pPr marL="0" indent="0">
              <a:buNone/>
              <a:defRPr sz="4299" b="1"/>
            </a:lvl1pPr>
            <a:lvl2pPr marL="818982" indent="0">
              <a:buNone/>
              <a:defRPr sz="3583" b="1"/>
            </a:lvl2pPr>
            <a:lvl3pPr marL="1637965" indent="0">
              <a:buNone/>
              <a:defRPr sz="3224" b="1"/>
            </a:lvl3pPr>
            <a:lvl4pPr marL="2456947" indent="0">
              <a:buNone/>
              <a:defRPr sz="2866" b="1"/>
            </a:lvl4pPr>
            <a:lvl5pPr marL="3275929" indent="0">
              <a:buNone/>
              <a:defRPr sz="2866" b="1"/>
            </a:lvl5pPr>
            <a:lvl6pPr marL="4094912" indent="0">
              <a:buNone/>
              <a:defRPr sz="2866" b="1"/>
            </a:lvl6pPr>
            <a:lvl7pPr marL="4913894" indent="0">
              <a:buNone/>
              <a:defRPr sz="2866" b="1"/>
            </a:lvl7pPr>
            <a:lvl8pPr marL="5732877" indent="0">
              <a:buNone/>
              <a:defRPr sz="2866" b="1"/>
            </a:lvl8pPr>
            <a:lvl9pPr marL="6551859" indent="0">
              <a:buNone/>
              <a:defRPr sz="286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8248" y="5289072"/>
            <a:ext cx="6929433" cy="77794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92287" y="3549511"/>
            <a:ext cx="6963559" cy="1739561"/>
          </a:xfrm>
        </p:spPr>
        <p:txBody>
          <a:bodyPr anchor="b"/>
          <a:lstStyle>
            <a:lvl1pPr marL="0" indent="0">
              <a:buNone/>
              <a:defRPr sz="4299" b="1"/>
            </a:lvl1pPr>
            <a:lvl2pPr marL="818982" indent="0">
              <a:buNone/>
              <a:defRPr sz="3583" b="1"/>
            </a:lvl2pPr>
            <a:lvl3pPr marL="1637965" indent="0">
              <a:buNone/>
              <a:defRPr sz="3224" b="1"/>
            </a:lvl3pPr>
            <a:lvl4pPr marL="2456947" indent="0">
              <a:buNone/>
              <a:defRPr sz="2866" b="1"/>
            </a:lvl4pPr>
            <a:lvl5pPr marL="3275929" indent="0">
              <a:buNone/>
              <a:defRPr sz="2866" b="1"/>
            </a:lvl5pPr>
            <a:lvl6pPr marL="4094912" indent="0">
              <a:buNone/>
              <a:defRPr sz="2866" b="1"/>
            </a:lvl6pPr>
            <a:lvl7pPr marL="4913894" indent="0">
              <a:buNone/>
              <a:defRPr sz="2866" b="1"/>
            </a:lvl7pPr>
            <a:lvl8pPr marL="5732877" indent="0">
              <a:buNone/>
              <a:defRPr sz="2866" b="1"/>
            </a:lvl8pPr>
            <a:lvl9pPr marL="6551859" indent="0">
              <a:buNone/>
              <a:defRPr sz="286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92287" y="5289072"/>
            <a:ext cx="6963559" cy="77794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840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038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835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246" y="965306"/>
            <a:ext cx="5282920" cy="3378571"/>
          </a:xfrm>
        </p:spPr>
        <p:txBody>
          <a:bodyPr anchor="b"/>
          <a:lstStyle>
            <a:lvl1pPr>
              <a:defRPr sz="57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559" y="2084796"/>
            <a:ext cx="8292286" cy="10289892"/>
          </a:xfrm>
        </p:spPr>
        <p:txBody>
          <a:bodyPr/>
          <a:lstStyle>
            <a:lvl1pPr>
              <a:defRPr sz="5732"/>
            </a:lvl1pPr>
            <a:lvl2pPr>
              <a:defRPr sz="5016"/>
            </a:lvl2pPr>
            <a:lvl3pPr>
              <a:defRPr sz="4299"/>
            </a:lvl3pPr>
            <a:lvl4pPr>
              <a:defRPr sz="3583"/>
            </a:lvl4pPr>
            <a:lvl5pPr>
              <a:defRPr sz="3583"/>
            </a:lvl5pPr>
            <a:lvl6pPr>
              <a:defRPr sz="3583"/>
            </a:lvl6pPr>
            <a:lvl7pPr>
              <a:defRPr sz="3583"/>
            </a:lvl7pPr>
            <a:lvl8pPr>
              <a:defRPr sz="3583"/>
            </a:lvl8pPr>
            <a:lvl9pPr>
              <a:defRPr sz="358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6" y="4343877"/>
            <a:ext cx="5282920" cy="8047568"/>
          </a:xfrm>
        </p:spPr>
        <p:txBody>
          <a:bodyPr/>
          <a:lstStyle>
            <a:lvl1pPr marL="0" indent="0">
              <a:buNone/>
              <a:defRPr sz="2866"/>
            </a:lvl1pPr>
            <a:lvl2pPr marL="818982" indent="0">
              <a:buNone/>
              <a:defRPr sz="2508"/>
            </a:lvl2pPr>
            <a:lvl3pPr marL="1637965" indent="0">
              <a:buNone/>
              <a:defRPr sz="2150"/>
            </a:lvl3pPr>
            <a:lvl4pPr marL="2456947" indent="0">
              <a:buNone/>
              <a:defRPr sz="1791"/>
            </a:lvl4pPr>
            <a:lvl5pPr marL="3275929" indent="0">
              <a:buNone/>
              <a:defRPr sz="1791"/>
            </a:lvl5pPr>
            <a:lvl6pPr marL="4094912" indent="0">
              <a:buNone/>
              <a:defRPr sz="1791"/>
            </a:lvl6pPr>
            <a:lvl7pPr marL="4913894" indent="0">
              <a:buNone/>
              <a:defRPr sz="1791"/>
            </a:lvl7pPr>
            <a:lvl8pPr marL="5732877" indent="0">
              <a:buNone/>
              <a:defRPr sz="1791"/>
            </a:lvl8pPr>
            <a:lvl9pPr marL="6551859" indent="0">
              <a:buNone/>
              <a:defRPr sz="179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56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246" y="965306"/>
            <a:ext cx="5282920" cy="3378571"/>
          </a:xfrm>
        </p:spPr>
        <p:txBody>
          <a:bodyPr anchor="b"/>
          <a:lstStyle>
            <a:lvl1pPr>
              <a:defRPr sz="57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63559" y="2084796"/>
            <a:ext cx="8292286" cy="10289892"/>
          </a:xfrm>
        </p:spPr>
        <p:txBody>
          <a:bodyPr anchor="t"/>
          <a:lstStyle>
            <a:lvl1pPr marL="0" indent="0">
              <a:buNone/>
              <a:defRPr sz="5732"/>
            </a:lvl1pPr>
            <a:lvl2pPr marL="818982" indent="0">
              <a:buNone/>
              <a:defRPr sz="5016"/>
            </a:lvl2pPr>
            <a:lvl3pPr marL="1637965" indent="0">
              <a:buNone/>
              <a:defRPr sz="4299"/>
            </a:lvl3pPr>
            <a:lvl4pPr marL="2456947" indent="0">
              <a:buNone/>
              <a:defRPr sz="3583"/>
            </a:lvl4pPr>
            <a:lvl5pPr marL="3275929" indent="0">
              <a:buNone/>
              <a:defRPr sz="3583"/>
            </a:lvl5pPr>
            <a:lvl6pPr marL="4094912" indent="0">
              <a:buNone/>
              <a:defRPr sz="3583"/>
            </a:lvl6pPr>
            <a:lvl7pPr marL="4913894" indent="0">
              <a:buNone/>
              <a:defRPr sz="3583"/>
            </a:lvl7pPr>
            <a:lvl8pPr marL="5732877" indent="0">
              <a:buNone/>
              <a:defRPr sz="3583"/>
            </a:lvl8pPr>
            <a:lvl9pPr marL="6551859" indent="0">
              <a:buNone/>
              <a:defRPr sz="358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6" y="4343877"/>
            <a:ext cx="5282920" cy="8047568"/>
          </a:xfrm>
        </p:spPr>
        <p:txBody>
          <a:bodyPr/>
          <a:lstStyle>
            <a:lvl1pPr marL="0" indent="0">
              <a:buNone/>
              <a:defRPr sz="2866"/>
            </a:lvl1pPr>
            <a:lvl2pPr marL="818982" indent="0">
              <a:buNone/>
              <a:defRPr sz="2508"/>
            </a:lvl2pPr>
            <a:lvl3pPr marL="1637965" indent="0">
              <a:buNone/>
              <a:defRPr sz="2150"/>
            </a:lvl3pPr>
            <a:lvl4pPr marL="2456947" indent="0">
              <a:buNone/>
              <a:defRPr sz="1791"/>
            </a:lvl4pPr>
            <a:lvl5pPr marL="3275929" indent="0">
              <a:buNone/>
              <a:defRPr sz="1791"/>
            </a:lvl5pPr>
            <a:lvl6pPr marL="4094912" indent="0">
              <a:buNone/>
              <a:defRPr sz="1791"/>
            </a:lvl6pPr>
            <a:lvl7pPr marL="4913894" indent="0">
              <a:buNone/>
              <a:defRPr sz="1791"/>
            </a:lvl7pPr>
            <a:lvl8pPr marL="5732877" indent="0">
              <a:buNone/>
              <a:defRPr sz="1791"/>
            </a:lvl8pPr>
            <a:lvl9pPr marL="6551859" indent="0">
              <a:buNone/>
              <a:defRPr sz="179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595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6113" y="770907"/>
            <a:ext cx="14127599" cy="2798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113" y="3854520"/>
            <a:ext cx="14127599" cy="9187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26113" y="13420436"/>
            <a:ext cx="3685461" cy="770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5817" y="13420436"/>
            <a:ext cx="5528191" cy="770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8251" y="13420436"/>
            <a:ext cx="3685461" cy="770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964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1637965" rtl="0" eaLnBrk="1" latinLnBrk="0" hangingPunct="1">
        <a:lnSpc>
          <a:spcPct val="90000"/>
        </a:lnSpc>
        <a:spcBef>
          <a:spcPct val="0"/>
        </a:spcBef>
        <a:buNone/>
        <a:defRPr sz="78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9491" indent="-409491" algn="l" defTabSz="1637965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5016" kern="1200">
          <a:solidFill>
            <a:schemeClr val="tx1"/>
          </a:solidFill>
          <a:latin typeface="+mn-lt"/>
          <a:ea typeface="+mn-ea"/>
          <a:cs typeface="+mn-cs"/>
        </a:defRPr>
      </a:lvl1pPr>
      <a:lvl2pPr marL="1228474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4299" kern="1200">
          <a:solidFill>
            <a:schemeClr val="tx1"/>
          </a:solidFill>
          <a:latin typeface="+mn-lt"/>
          <a:ea typeface="+mn-ea"/>
          <a:cs typeface="+mn-cs"/>
        </a:defRPr>
      </a:lvl2pPr>
      <a:lvl3pPr marL="2047456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3583" kern="1200">
          <a:solidFill>
            <a:schemeClr val="tx1"/>
          </a:solidFill>
          <a:latin typeface="+mn-lt"/>
          <a:ea typeface="+mn-ea"/>
          <a:cs typeface="+mn-cs"/>
        </a:defRPr>
      </a:lvl3pPr>
      <a:lvl4pPr marL="2866438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3224" kern="1200">
          <a:solidFill>
            <a:schemeClr val="tx1"/>
          </a:solidFill>
          <a:latin typeface="+mn-lt"/>
          <a:ea typeface="+mn-ea"/>
          <a:cs typeface="+mn-cs"/>
        </a:defRPr>
      </a:lvl4pPr>
      <a:lvl5pPr marL="3685421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3224" kern="1200">
          <a:solidFill>
            <a:schemeClr val="tx1"/>
          </a:solidFill>
          <a:latin typeface="+mn-lt"/>
          <a:ea typeface="+mn-ea"/>
          <a:cs typeface="+mn-cs"/>
        </a:defRPr>
      </a:lvl5pPr>
      <a:lvl6pPr marL="4504403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3224" kern="1200">
          <a:solidFill>
            <a:schemeClr val="tx1"/>
          </a:solidFill>
          <a:latin typeface="+mn-lt"/>
          <a:ea typeface="+mn-ea"/>
          <a:cs typeface="+mn-cs"/>
        </a:defRPr>
      </a:lvl6pPr>
      <a:lvl7pPr marL="5323385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3224" kern="1200">
          <a:solidFill>
            <a:schemeClr val="tx1"/>
          </a:solidFill>
          <a:latin typeface="+mn-lt"/>
          <a:ea typeface="+mn-ea"/>
          <a:cs typeface="+mn-cs"/>
        </a:defRPr>
      </a:lvl7pPr>
      <a:lvl8pPr marL="6142368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3224" kern="1200">
          <a:solidFill>
            <a:schemeClr val="tx1"/>
          </a:solidFill>
          <a:latin typeface="+mn-lt"/>
          <a:ea typeface="+mn-ea"/>
          <a:cs typeface="+mn-cs"/>
        </a:defRPr>
      </a:lvl8pPr>
      <a:lvl9pPr marL="6961350" indent="-409491" algn="l" defTabSz="1637965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32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1pPr>
      <a:lvl2pPr marL="818982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2pPr>
      <a:lvl3pPr marL="1637965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3pPr>
      <a:lvl4pPr marL="2456947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4pPr>
      <a:lvl5pPr marL="3275929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5pPr>
      <a:lvl6pPr marL="4094912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6pPr>
      <a:lvl7pPr marL="4913894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7pPr>
      <a:lvl8pPr marL="5732877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8pPr>
      <a:lvl9pPr marL="6551859" algn="l" defTabSz="1637965" rtl="0" eaLnBrk="1" latinLnBrk="0" hangingPunct="1">
        <a:defRPr sz="32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25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Markussen</dc:creator>
  <cp:lastModifiedBy>Jacob Markussen</cp:lastModifiedBy>
  <cp:revision>13</cp:revision>
  <dcterms:created xsi:type="dcterms:W3CDTF">2017-01-20T12:13:46Z</dcterms:created>
  <dcterms:modified xsi:type="dcterms:W3CDTF">2017-02-03T10:49:48Z</dcterms:modified>
</cp:coreProperties>
</file>