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</p:sldIdLst>
  <p:sldSz cx="9907588" cy="161178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>
        <p:scale>
          <a:sx n="50" d="100"/>
          <a:sy n="50" d="100"/>
        </p:scale>
        <p:origin x="240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3069" y="2637813"/>
            <a:ext cx="8421450" cy="5611413"/>
          </a:xfrm>
        </p:spPr>
        <p:txBody>
          <a:bodyPr anchor="b"/>
          <a:lstStyle>
            <a:lvl1pPr algn="ctr">
              <a:defRPr sz="65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449" y="8465623"/>
            <a:ext cx="7430691" cy="3891424"/>
          </a:xfrm>
        </p:spPr>
        <p:txBody>
          <a:bodyPr/>
          <a:lstStyle>
            <a:lvl1pPr marL="0" indent="0" algn="ctr">
              <a:buNone/>
              <a:defRPr sz="2600"/>
            </a:lvl1pPr>
            <a:lvl2pPr marL="495376" indent="0" algn="ctr">
              <a:buNone/>
              <a:defRPr sz="2167"/>
            </a:lvl2pPr>
            <a:lvl3pPr marL="990752" indent="0" algn="ctr">
              <a:buNone/>
              <a:defRPr sz="1950"/>
            </a:lvl3pPr>
            <a:lvl4pPr marL="1486129" indent="0" algn="ctr">
              <a:buNone/>
              <a:defRPr sz="1734"/>
            </a:lvl4pPr>
            <a:lvl5pPr marL="1981505" indent="0" algn="ctr">
              <a:buNone/>
              <a:defRPr sz="1734"/>
            </a:lvl5pPr>
            <a:lvl6pPr marL="2476881" indent="0" algn="ctr">
              <a:buNone/>
              <a:defRPr sz="1734"/>
            </a:lvl6pPr>
            <a:lvl7pPr marL="2972257" indent="0" algn="ctr">
              <a:buNone/>
              <a:defRPr sz="1734"/>
            </a:lvl7pPr>
            <a:lvl8pPr marL="3467633" indent="0" algn="ctr">
              <a:buNone/>
              <a:defRPr sz="1734"/>
            </a:lvl8pPr>
            <a:lvl9pPr marL="3963010" indent="0" algn="ctr">
              <a:buNone/>
              <a:defRPr sz="173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919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738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0118" y="858128"/>
            <a:ext cx="2136324" cy="136591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147" y="858128"/>
            <a:ext cx="6285126" cy="1365916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6844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365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987" y="4018283"/>
            <a:ext cx="8545295" cy="6704593"/>
          </a:xfrm>
        </p:spPr>
        <p:txBody>
          <a:bodyPr anchor="b"/>
          <a:lstStyle>
            <a:lvl1pPr>
              <a:defRPr sz="65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987" y="10786304"/>
            <a:ext cx="8545295" cy="3525787"/>
          </a:xfrm>
        </p:spPr>
        <p:txBody>
          <a:bodyPr/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 marL="495376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2pPr>
            <a:lvl3pPr marL="990752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3pPr>
            <a:lvl4pPr marL="1486129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4pPr>
            <a:lvl5pPr marL="1981505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5pPr>
            <a:lvl6pPr marL="2476881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6pPr>
            <a:lvl7pPr marL="2972257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7pPr>
            <a:lvl8pPr marL="3467633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8pPr>
            <a:lvl9pPr marL="3963010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58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147" y="4290641"/>
            <a:ext cx="4210725" cy="102266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5716" y="4290641"/>
            <a:ext cx="4210725" cy="102266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479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37" y="858132"/>
            <a:ext cx="8545295" cy="31153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438" y="3951122"/>
            <a:ext cx="4191373" cy="193638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376" indent="0">
              <a:buNone/>
              <a:defRPr sz="2167" b="1"/>
            </a:lvl2pPr>
            <a:lvl3pPr marL="990752" indent="0">
              <a:buNone/>
              <a:defRPr sz="1950" b="1"/>
            </a:lvl3pPr>
            <a:lvl4pPr marL="1486129" indent="0">
              <a:buNone/>
              <a:defRPr sz="1734" b="1"/>
            </a:lvl4pPr>
            <a:lvl5pPr marL="1981505" indent="0">
              <a:buNone/>
              <a:defRPr sz="1734" b="1"/>
            </a:lvl5pPr>
            <a:lvl6pPr marL="2476881" indent="0">
              <a:buNone/>
              <a:defRPr sz="1734" b="1"/>
            </a:lvl6pPr>
            <a:lvl7pPr marL="2972257" indent="0">
              <a:buNone/>
              <a:defRPr sz="1734" b="1"/>
            </a:lvl7pPr>
            <a:lvl8pPr marL="3467633" indent="0">
              <a:buNone/>
              <a:defRPr sz="1734" b="1"/>
            </a:lvl8pPr>
            <a:lvl9pPr marL="3963010" indent="0">
              <a:buNone/>
              <a:defRPr sz="173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438" y="5887506"/>
            <a:ext cx="4191373" cy="86596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5717" y="3951122"/>
            <a:ext cx="4212015" cy="193638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376" indent="0">
              <a:buNone/>
              <a:defRPr sz="2167" b="1"/>
            </a:lvl2pPr>
            <a:lvl3pPr marL="990752" indent="0">
              <a:buNone/>
              <a:defRPr sz="1950" b="1"/>
            </a:lvl3pPr>
            <a:lvl4pPr marL="1486129" indent="0">
              <a:buNone/>
              <a:defRPr sz="1734" b="1"/>
            </a:lvl4pPr>
            <a:lvl5pPr marL="1981505" indent="0">
              <a:buNone/>
              <a:defRPr sz="1734" b="1"/>
            </a:lvl5pPr>
            <a:lvl6pPr marL="2476881" indent="0">
              <a:buNone/>
              <a:defRPr sz="1734" b="1"/>
            </a:lvl6pPr>
            <a:lvl7pPr marL="2972257" indent="0">
              <a:buNone/>
              <a:defRPr sz="1734" b="1"/>
            </a:lvl7pPr>
            <a:lvl8pPr marL="3467633" indent="0">
              <a:buNone/>
              <a:defRPr sz="1734" b="1"/>
            </a:lvl8pPr>
            <a:lvl9pPr marL="3963010" indent="0">
              <a:buNone/>
              <a:defRPr sz="173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5717" y="5887506"/>
            <a:ext cx="4212015" cy="86596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694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026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328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37" y="1074526"/>
            <a:ext cx="3195455" cy="3760841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2016" y="2320681"/>
            <a:ext cx="5015716" cy="11454147"/>
          </a:xfrm>
        </p:spPr>
        <p:txBody>
          <a:bodyPr/>
          <a:lstStyle>
            <a:lvl1pPr>
              <a:defRPr sz="3467"/>
            </a:lvl1pPr>
            <a:lvl2pPr>
              <a:defRPr sz="3034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437" y="4835367"/>
            <a:ext cx="3195455" cy="8958114"/>
          </a:xfrm>
        </p:spPr>
        <p:txBody>
          <a:bodyPr/>
          <a:lstStyle>
            <a:lvl1pPr marL="0" indent="0">
              <a:buNone/>
              <a:defRPr sz="1734"/>
            </a:lvl1pPr>
            <a:lvl2pPr marL="495376" indent="0">
              <a:buNone/>
              <a:defRPr sz="1517"/>
            </a:lvl2pPr>
            <a:lvl3pPr marL="990752" indent="0">
              <a:buNone/>
              <a:defRPr sz="1300"/>
            </a:lvl3pPr>
            <a:lvl4pPr marL="1486129" indent="0">
              <a:buNone/>
              <a:defRPr sz="1084"/>
            </a:lvl4pPr>
            <a:lvl5pPr marL="1981505" indent="0">
              <a:buNone/>
              <a:defRPr sz="1084"/>
            </a:lvl5pPr>
            <a:lvl6pPr marL="2476881" indent="0">
              <a:buNone/>
              <a:defRPr sz="1084"/>
            </a:lvl6pPr>
            <a:lvl7pPr marL="2972257" indent="0">
              <a:buNone/>
              <a:defRPr sz="1084"/>
            </a:lvl7pPr>
            <a:lvl8pPr marL="3467633" indent="0">
              <a:buNone/>
              <a:defRPr sz="1084"/>
            </a:lvl8pPr>
            <a:lvl9pPr marL="3963010" indent="0">
              <a:buNone/>
              <a:defRPr sz="108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448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37" y="1074526"/>
            <a:ext cx="3195455" cy="3760841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2016" y="2320681"/>
            <a:ext cx="5015716" cy="11454147"/>
          </a:xfrm>
        </p:spPr>
        <p:txBody>
          <a:bodyPr anchor="t"/>
          <a:lstStyle>
            <a:lvl1pPr marL="0" indent="0">
              <a:buNone/>
              <a:defRPr sz="3467"/>
            </a:lvl1pPr>
            <a:lvl2pPr marL="495376" indent="0">
              <a:buNone/>
              <a:defRPr sz="3034"/>
            </a:lvl2pPr>
            <a:lvl3pPr marL="990752" indent="0">
              <a:buNone/>
              <a:defRPr sz="2600"/>
            </a:lvl3pPr>
            <a:lvl4pPr marL="1486129" indent="0">
              <a:buNone/>
              <a:defRPr sz="2167"/>
            </a:lvl4pPr>
            <a:lvl5pPr marL="1981505" indent="0">
              <a:buNone/>
              <a:defRPr sz="2167"/>
            </a:lvl5pPr>
            <a:lvl6pPr marL="2476881" indent="0">
              <a:buNone/>
              <a:defRPr sz="2167"/>
            </a:lvl6pPr>
            <a:lvl7pPr marL="2972257" indent="0">
              <a:buNone/>
              <a:defRPr sz="2167"/>
            </a:lvl7pPr>
            <a:lvl8pPr marL="3467633" indent="0">
              <a:buNone/>
              <a:defRPr sz="2167"/>
            </a:lvl8pPr>
            <a:lvl9pPr marL="3963010" indent="0">
              <a:buNone/>
              <a:defRPr sz="21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437" y="4835367"/>
            <a:ext cx="3195455" cy="8958114"/>
          </a:xfrm>
        </p:spPr>
        <p:txBody>
          <a:bodyPr/>
          <a:lstStyle>
            <a:lvl1pPr marL="0" indent="0">
              <a:buNone/>
              <a:defRPr sz="1734"/>
            </a:lvl1pPr>
            <a:lvl2pPr marL="495376" indent="0">
              <a:buNone/>
              <a:defRPr sz="1517"/>
            </a:lvl2pPr>
            <a:lvl3pPr marL="990752" indent="0">
              <a:buNone/>
              <a:defRPr sz="1300"/>
            </a:lvl3pPr>
            <a:lvl4pPr marL="1486129" indent="0">
              <a:buNone/>
              <a:defRPr sz="1084"/>
            </a:lvl4pPr>
            <a:lvl5pPr marL="1981505" indent="0">
              <a:buNone/>
              <a:defRPr sz="1084"/>
            </a:lvl5pPr>
            <a:lvl6pPr marL="2476881" indent="0">
              <a:buNone/>
              <a:defRPr sz="1084"/>
            </a:lvl6pPr>
            <a:lvl7pPr marL="2972257" indent="0">
              <a:buNone/>
              <a:defRPr sz="1084"/>
            </a:lvl7pPr>
            <a:lvl8pPr marL="3467633" indent="0">
              <a:buNone/>
              <a:defRPr sz="1084"/>
            </a:lvl8pPr>
            <a:lvl9pPr marL="3963010" indent="0">
              <a:buNone/>
              <a:defRPr sz="108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342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147" y="858132"/>
            <a:ext cx="8545295" cy="3115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147" y="4290641"/>
            <a:ext cx="8545295" cy="10226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147" y="14938898"/>
            <a:ext cx="2229207" cy="858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889" y="14938898"/>
            <a:ext cx="3343811" cy="858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234" y="14938898"/>
            <a:ext cx="2229207" cy="858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077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90752" rtl="0" eaLnBrk="1" latinLnBrk="0" hangingPunct="1">
        <a:lnSpc>
          <a:spcPct val="90000"/>
        </a:lnSpc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7688" indent="-247688" algn="l" defTabSz="990752" rtl="0" eaLnBrk="1" latinLnBrk="0" hangingPunct="1">
        <a:lnSpc>
          <a:spcPct val="90000"/>
        </a:lnSpc>
        <a:spcBef>
          <a:spcPts val="1084"/>
        </a:spcBef>
        <a:buFont typeface="Arial" panose="020B0604020202020204" pitchFamily="34" charset="0"/>
        <a:buChar char="•"/>
        <a:defRPr sz="3034" kern="1200">
          <a:solidFill>
            <a:schemeClr val="tx1"/>
          </a:solidFill>
          <a:latin typeface="+mn-lt"/>
          <a:ea typeface="+mn-ea"/>
          <a:cs typeface="+mn-cs"/>
        </a:defRPr>
      </a:lvl1pPr>
      <a:lvl2pPr marL="743064" indent="-247688" algn="l" defTabSz="990752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38441" indent="-247688" algn="l" defTabSz="990752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3pPr>
      <a:lvl4pPr marL="1733817" indent="-247688" algn="l" defTabSz="990752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2229193" indent="-247688" algn="l" defTabSz="990752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724569" indent="-247688" algn="l" defTabSz="990752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19945" indent="-247688" algn="l" defTabSz="990752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5322" indent="-247688" algn="l" defTabSz="990752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10698" indent="-247688" algn="l" defTabSz="990752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752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76" algn="l" defTabSz="990752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752" algn="l" defTabSz="990752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6129" algn="l" defTabSz="990752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505" algn="l" defTabSz="990752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881" algn="l" defTabSz="990752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2257" algn="l" defTabSz="990752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633" algn="l" defTabSz="990752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3010" algn="l" defTabSz="990752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/>
          </p:cNvCxnSpPr>
          <p:nvPr/>
        </p:nvCxnSpPr>
        <p:spPr>
          <a:xfrm rot="5400000">
            <a:off x="214313" y="15312737"/>
            <a:ext cx="0" cy="428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cxnSpLocks/>
          </p:cNvCxnSpPr>
          <p:nvPr/>
        </p:nvCxnSpPr>
        <p:spPr>
          <a:xfrm rot="5400000">
            <a:off x="9693275" y="15312738"/>
            <a:ext cx="0" cy="428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cxnSpLocks/>
          </p:cNvCxnSpPr>
          <p:nvPr/>
        </p:nvCxnSpPr>
        <p:spPr>
          <a:xfrm>
            <a:off x="575469" y="15689263"/>
            <a:ext cx="0" cy="428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9332913" y="15689263"/>
            <a:ext cx="0" cy="428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251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Markussen</dc:creator>
  <cp:lastModifiedBy>Jacob Markussen</cp:lastModifiedBy>
  <cp:revision>9</cp:revision>
  <dcterms:created xsi:type="dcterms:W3CDTF">2017-01-20T12:13:46Z</dcterms:created>
  <dcterms:modified xsi:type="dcterms:W3CDTF">2017-01-20T14:06:25Z</dcterms:modified>
</cp:coreProperties>
</file>