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</p:sldIdLst>
  <p:sldSz cx="7621588" cy="1447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55" d="100"/>
          <a:sy n="55" d="100"/>
        </p:scale>
        <p:origin x="3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619" y="2369693"/>
            <a:ext cx="6478350" cy="5041042"/>
          </a:xfrm>
        </p:spPr>
        <p:txBody>
          <a:bodyPr anchor="b"/>
          <a:lstStyle>
            <a:lvl1pPr algn="ctr">
              <a:defRPr sz="5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699" y="7605136"/>
            <a:ext cx="5716191" cy="3495881"/>
          </a:xfrm>
        </p:spPr>
        <p:txBody>
          <a:bodyPr/>
          <a:lstStyle>
            <a:lvl1pPr marL="0" indent="0" algn="ctr">
              <a:buNone/>
              <a:defRPr sz="2000"/>
            </a:lvl1pPr>
            <a:lvl2pPr marL="381076" indent="0" algn="ctr">
              <a:buNone/>
              <a:defRPr sz="1667"/>
            </a:lvl2pPr>
            <a:lvl3pPr marL="762152" indent="0" algn="ctr">
              <a:buNone/>
              <a:defRPr sz="1500"/>
            </a:lvl3pPr>
            <a:lvl4pPr marL="1143229" indent="0" algn="ctr">
              <a:buNone/>
              <a:defRPr sz="1334"/>
            </a:lvl4pPr>
            <a:lvl5pPr marL="1524305" indent="0" algn="ctr">
              <a:buNone/>
              <a:defRPr sz="1334"/>
            </a:lvl5pPr>
            <a:lvl6pPr marL="1905381" indent="0" algn="ctr">
              <a:buNone/>
              <a:defRPr sz="1334"/>
            </a:lvl6pPr>
            <a:lvl7pPr marL="2286457" indent="0" algn="ctr">
              <a:buNone/>
              <a:defRPr sz="1334"/>
            </a:lvl7pPr>
            <a:lvl8pPr marL="2667533" indent="0" algn="ctr">
              <a:buNone/>
              <a:defRPr sz="1334"/>
            </a:lvl8pPr>
            <a:lvl9pPr marL="3048610" indent="0" algn="ctr">
              <a:buNone/>
              <a:defRPr sz="13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104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259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4199" y="770904"/>
            <a:ext cx="1643405" cy="122707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5" y="770904"/>
            <a:ext cx="4834945" cy="122707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227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947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15" y="3609846"/>
            <a:ext cx="6573620" cy="6023105"/>
          </a:xfrm>
        </p:spPr>
        <p:txBody>
          <a:bodyPr anchor="b"/>
          <a:lstStyle>
            <a:lvl1pPr>
              <a:defRPr sz="5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015" y="9689932"/>
            <a:ext cx="6573620" cy="316740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107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2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3229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4pPr>
            <a:lvl5pPr marL="1524305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5pPr>
            <a:lvl6pPr marL="1905381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6pPr>
            <a:lvl7pPr marL="2286457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7pPr>
            <a:lvl8pPr marL="2667533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8pPr>
            <a:lvl9pPr marL="3048610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094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984" y="3854520"/>
            <a:ext cx="3239175" cy="91871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429" y="3854520"/>
            <a:ext cx="3239175" cy="91871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806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770907"/>
            <a:ext cx="6573620" cy="27987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78" y="3549511"/>
            <a:ext cx="3224288" cy="173956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78" y="5289072"/>
            <a:ext cx="3224288" cy="77794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8429" y="3549511"/>
            <a:ext cx="3240168" cy="173956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8429" y="5289072"/>
            <a:ext cx="3240168" cy="77794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181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12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293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965306"/>
            <a:ext cx="2458161" cy="3378571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68" y="2084796"/>
            <a:ext cx="3858429" cy="10289892"/>
          </a:xfrm>
        </p:spPr>
        <p:txBody>
          <a:bodyPr/>
          <a:lstStyle>
            <a:lvl1pPr>
              <a:defRPr sz="2667"/>
            </a:lvl1pPr>
            <a:lvl2pPr>
              <a:defRPr sz="2334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4343877"/>
            <a:ext cx="2458161" cy="8047568"/>
          </a:xfr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941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965306"/>
            <a:ext cx="2458161" cy="3378571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0168" y="2084796"/>
            <a:ext cx="3858429" cy="10289892"/>
          </a:xfrm>
        </p:spPr>
        <p:txBody>
          <a:bodyPr anchor="t"/>
          <a:lstStyle>
            <a:lvl1pPr marL="0" indent="0">
              <a:buNone/>
              <a:defRPr sz="2667"/>
            </a:lvl1pPr>
            <a:lvl2pPr marL="381076" indent="0">
              <a:buNone/>
              <a:defRPr sz="2334"/>
            </a:lvl2pPr>
            <a:lvl3pPr marL="762152" indent="0">
              <a:buNone/>
              <a:defRPr sz="2000"/>
            </a:lvl3pPr>
            <a:lvl4pPr marL="1143229" indent="0">
              <a:buNone/>
              <a:defRPr sz="1667"/>
            </a:lvl4pPr>
            <a:lvl5pPr marL="1524305" indent="0">
              <a:buNone/>
              <a:defRPr sz="1667"/>
            </a:lvl5pPr>
            <a:lvl6pPr marL="1905381" indent="0">
              <a:buNone/>
              <a:defRPr sz="1667"/>
            </a:lvl6pPr>
            <a:lvl7pPr marL="2286457" indent="0">
              <a:buNone/>
              <a:defRPr sz="1667"/>
            </a:lvl7pPr>
            <a:lvl8pPr marL="2667533" indent="0">
              <a:buNone/>
              <a:defRPr sz="1667"/>
            </a:lvl8pPr>
            <a:lvl9pPr marL="3048610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4343877"/>
            <a:ext cx="2458161" cy="8047568"/>
          </a:xfr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812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984" y="770907"/>
            <a:ext cx="6573620" cy="2798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984" y="3854520"/>
            <a:ext cx="6573620" cy="9187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984" y="13420436"/>
            <a:ext cx="1714857" cy="770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940D-C3DF-475C-BAF8-9451151E3068}" type="datetimeFigureOut">
              <a:rPr lang="da-DK" smtClean="0"/>
              <a:t>20-01-2017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651" y="13420436"/>
            <a:ext cx="2572286" cy="770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2747" y="13420436"/>
            <a:ext cx="1714857" cy="770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653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762152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538" indent="-190538" algn="l" defTabSz="762152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34" kern="1200">
          <a:solidFill>
            <a:schemeClr val="tx1"/>
          </a:solidFill>
          <a:latin typeface="+mn-lt"/>
          <a:ea typeface="+mn-ea"/>
          <a:cs typeface="+mn-cs"/>
        </a:defRPr>
      </a:lvl1pPr>
      <a:lvl2pPr marL="571614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691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767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843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919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995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8072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148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76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152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229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4305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5381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457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7533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861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25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Markussen</dc:creator>
  <cp:lastModifiedBy>Jacob Markussen</cp:lastModifiedBy>
  <cp:revision>7</cp:revision>
  <dcterms:created xsi:type="dcterms:W3CDTF">2017-01-20T12:13:46Z</dcterms:created>
  <dcterms:modified xsi:type="dcterms:W3CDTF">2017-01-20T12:49:35Z</dcterms:modified>
</cp:coreProperties>
</file>